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Gill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9573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9573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4" name="Google Shape;24;p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grpSp>
        <p:nvGrpSpPr>
          <p:cNvPr id="37" name="Google Shape;37;p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2370685" y="2136338"/>
            <a:ext cx="745062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¿QUÉ RELACIÓN TIENE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EL SER HUMANO CON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L A NATURALEZA?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181100" y="190500"/>
            <a:ext cx="4648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UNIDAD 1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mowgli png" id="152" name="Google Shape;152;p22"/>
          <p:cNvPicPr preferRelativeResize="0"/>
          <p:nvPr/>
        </p:nvPicPr>
        <p:blipFill rotWithShape="1">
          <a:blip r:embed="rId3">
            <a:alphaModFix/>
          </a:blip>
          <a:srcRect b="1415" l="25952" r="25476" t="4396"/>
          <a:stretch/>
        </p:blipFill>
        <p:spPr>
          <a:xfrm>
            <a:off x="7781925" y="802839"/>
            <a:ext cx="38862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1333500" y="0"/>
            <a:ext cx="5667375" cy="2266950"/>
          </a:xfrm>
          <a:prstGeom prst="cloudCallout">
            <a:avLst>
              <a:gd fmla="val 75514" name="adj1"/>
              <a:gd fmla="val 40248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4. Imagina que estas perdido en la selva y eres recibido por Baloo, Escribe sobre qué enseñanza de Baloo te ayudará a sobrevivir en la selva.</a:t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1143000" y="2324101"/>
            <a:ext cx="4591050" cy="2266950"/>
          </a:xfrm>
          <a:prstGeom prst="cloudCallout">
            <a:avLst>
              <a:gd fmla="val 95431" name="adj1"/>
              <a:gd fmla="val -16896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5. Comenta la siguiente cita “Cazad para comer, pero no por placer”. Escribe un breve cuento que refleje esta enseñanza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009649" y="4914901"/>
            <a:ext cx="5086351" cy="1439704"/>
          </a:xfrm>
          <a:prstGeom prst="cloudCallout">
            <a:avLst>
              <a:gd fmla="val 74603" name="adj1"/>
              <a:gd fmla="val -96319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6. A partir de lo leído, ¿cómo es la relación de Mowgli con los animales de la selva?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6072" r="0" t="0"/>
          <a:stretch/>
        </p:blipFill>
        <p:spPr>
          <a:xfrm>
            <a:off x="3690938" y="0"/>
            <a:ext cx="8501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92767" y="278296"/>
            <a:ext cx="3690938" cy="2795380"/>
          </a:xfrm>
          <a:prstGeom prst="cloudCallout">
            <a:avLst>
              <a:gd fmla="val -9761" name="adj1"/>
              <a:gd fmla="val 93426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continuación te mostramos los aprendizajes de la unidad y a plantear. Escríbelas en tu cuaderno </a:t>
            </a:r>
            <a:endParaRPr/>
          </a:p>
        </p:txBody>
      </p:sp>
      <p:pic>
        <p:nvPicPr>
          <p:cNvPr descr="Resultado de imagen de libro de la selva png"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74" y="4429540"/>
            <a:ext cx="2658924" cy="23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92767" y="265044"/>
            <a:ext cx="3690938" cy="2795380"/>
          </a:xfrm>
          <a:prstGeom prst="cloudCallout">
            <a:avLst>
              <a:gd fmla="val -9761" name="adj1"/>
              <a:gd fmla="val 93426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continuación te mostramos los aprendizajes de la unidad y a plantear. Escríbelas en tu cuaderno </a:t>
            </a:r>
            <a:endParaRPr/>
          </a:p>
        </p:txBody>
      </p:sp>
      <p:pic>
        <p:nvPicPr>
          <p:cNvPr descr="Resultado de imagen de libro de la selva png" id="164" name="Google Shape;1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74" y="4416288"/>
            <a:ext cx="2658924" cy="233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F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6341" y="796343"/>
            <a:ext cx="8259318" cy="526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24A0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19085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19253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0" y="13252"/>
            <a:ext cx="35234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Responde en tu cuaderno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5257800" y="2552700"/>
            <a:ext cx="37528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 esta unidad, reflexionarás sobre el hilo conductor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4838700" y="3474304"/>
            <a:ext cx="37528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¿Qué relación tiene el ser humano con la naturaleza?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4476750" y="4395908"/>
            <a:ext cx="42481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 esto leerán textos que abordan distintas perspectivas. Para comenzar leeremos el siguiente texto: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1" l="0" r="1778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0"/>
            <a:ext cx="11410950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 rot="-5400000">
            <a:off x="5653089" y="319086"/>
            <a:ext cx="885825" cy="12192000"/>
          </a:xfrm>
          <a:custGeom>
            <a:rect b="b" l="l" r="r" t="t"/>
            <a:pathLst>
              <a:path extrusionOk="0" h="12192000" w="885825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4726"/>
          <a:stretch/>
        </p:blipFill>
        <p:spPr>
          <a:xfrm>
            <a:off x="0" y="0"/>
            <a:ext cx="11049000" cy="685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mowgli png" id="144" name="Google Shape;144;p21"/>
          <p:cNvPicPr preferRelativeResize="0"/>
          <p:nvPr/>
        </p:nvPicPr>
        <p:blipFill rotWithShape="1">
          <a:blip r:embed="rId3">
            <a:alphaModFix/>
          </a:blip>
          <a:srcRect b="1415" l="25952" r="25476" t="4396"/>
          <a:stretch/>
        </p:blipFill>
        <p:spPr>
          <a:xfrm>
            <a:off x="7896225" y="959287"/>
            <a:ext cx="38862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3305175" y="959287"/>
            <a:ext cx="4591050" cy="2266950"/>
          </a:xfrm>
          <a:prstGeom prst="cloudCallout">
            <a:avLst>
              <a:gd fmla="val 75514" name="adj1"/>
              <a:gd fmla="val 31004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AutoNum type="arabicPeriod"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¿Qué personajes aparecen en el cuento?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AutoNum type="arabicPeriod"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¿Qué características del cuento ves en este relato?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971550" y="228600"/>
            <a:ext cx="960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RESPONDE LAS SIGUIENTES PREGUNTAS EN TU CUADERNO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1504950" y="3631764"/>
            <a:ext cx="4591050" cy="2266950"/>
          </a:xfrm>
          <a:prstGeom prst="cloudCallout">
            <a:avLst>
              <a:gd fmla="val 90452" name="adj1"/>
              <a:gd fmla="val -43786" name="adj2"/>
            </a:avLst>
          </a:prstGeom>
          <a:solidFill>
            <a:schemeClr val="accent1"/>
          </a:solidFill>
          <a:ln cap="flat" cmpd="sng" w="12700">
            <a:solidFill>
              <a:srgbClr val="3C7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3. ¿Qué le enseñaba Baloo a Mowgli?, ¿por qué esta empeñado en educarlo?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tintivo">
  <a:themeElements>
    <a:clrScheme name="Distintivo">
      <a:dk1>
        <a:srgbClr val="000000"/>
      </a:dk1>
      <a:lt1>
        <a:srgbClr val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